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DBECBA-D313-83C4-987B-5506FD66AC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77068F-6C0F-BC5F-FC60-E55264BF9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844CBE-3EE4-D27A-468B-D31F3A4B33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0945DD-4B96-88C1-F9A3-9024BF8163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FFC512-B7E0-98A0-5C8F-3A5F0C6BBF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F0B70F-2B5F-C552-AE4D-5A187DAE8E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67FD13-F391-63C0-0E03-E6BFEC57B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A5792E-A4B4-AB42-FB8E-39570C6AB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106</cp:revision>
  <dcterms:created xsi:type="dcterms:W3CDTF">2016-12-29T16:17:13Z</dcterms:created>
  <dcterms:modified xsi:type="dcterms:W3CDTF">2026-01-03T10:27:42Z</dcterms:modified>
</cp:coreProperties>
</file>