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52800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F2EFE30-2919-DE82-94CC-E59DDA4201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1636C9-F7B0-739D-1FE5-412C5CD283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5DF9D68-29E7-48A1-A9C7-F010ECE304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B07919A-027A-0401-3B3C-D74A7F5FF1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30E0F26-F048-B5D1-E4EA-F4EAAC02C4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46A6F9C-158E-16CB-6A6D-AFD71C9F85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5F326F0-C87B-13B9-5DE6-67282B81D7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103</cp:revision>
  <dcterms:created xsi:type="dcterms:W3CDTF">2016-12-29T16:17:13Z</dcterms:created>
  <dcterms:modified xsi:type="dcterms:W3CDTF">2026-01-03T10:27:45Z</dcterms:modified>
</cp:coreProperties>
</file>