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F90B1D-33FB-4E3B-DAE8-888DD892CE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36BB61-2C1E-BA8F-650A-3814AA9A2B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402CFAD-8EEE-CFF4-F6F9-B13D6B1343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BB0FA1F-7D9E-03C6-9DFC-116979F9AB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79D03AB-8833-9A8B-7A12-4ACE13049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FBC454-1BC7-015D-288A-078E31143B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C68042B-4AA2-13FD-7114-CF6E0A27C8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A7F7725-3E63-1AC1-C10E-685A21C3A1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51</cp:revision>
  <dcterms:created xsi:type="dcterms:W3CDTF">2016-12-29T16:17:13Z</dcterms:created>
  <dcterms:modified xsi:type="dcterms:W3CDTF">2025-02-16T06:52:38Z</dcterms:modified>
</cp:coreProperties>
</file>