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8" d="100"/>
          <a:sy n="18" d="100"/>
        </p:scale>
        <p:origin x="2118" y="10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2/16/2025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2/16/2025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746584"/>
            <a:ext cx="14924484" cy="34830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1551" b="1551"/>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63</cp:revision>
  <dcterms:created xsi:type="dcterms:W3CDTF">2016-12-29T15:47:39Z</dcterms:created>
  <dcterms:modified xsi:type="dcterms:W3CDTF">2025-02-16T06:54:56Z</dcterms:modified>
</cp:coreProperties>
</file>