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1644A5-D23F-C847-70F9-3BD047BAD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8BA0CB-54B6-B70B-B42F-298EC9BF4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4FEE11-431D-BAF8-E2BF-3D41A4277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57D9F5-5DAA-D148-9B44-8C7CBFF52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471E69-62CC-8C33-2CEC-3B279F219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3C7AA1-22D0-35A0-BAD9-CB73C6CB4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3FB78A-522D-8AC1-9173-D08B74548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51</cp:revision>
  <dcterms:created xsi:type="dcterms:W3CDTF">2016-12-29T16:17:13Z</dcterms:created>
  <dcterms:modified xsi:type="dcterms:W3CDTF">2025-02-16T06:52:41Z</dcterms:modified>
</cp:coreProperties>
</file>